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57" r:id="rId3"/>
    <p:sldId id="297" r:id="rId4"/>
    <p:sldId id="299" r:id="rId5"/>
    <p:sldId id="258" r:id="rId6"/>
    <p:sldId id="300" r:id="rId7"/>
    <p:sldId id="263" r:id="rId8"/>
    <p:sldId id="298" r:id="rId9"/>
    <p:sldId id="301" r:id="rId10"/>
    <p:sldId id="259" r:id="rId11"/>
    <p:sldId id="302" r:id="rId12"/>
    <p:sldId id="260" r:id="rId13"/>
    <p:sldId id="303" r:id="rId14"/>
    <p:sldId id="304" r:id="rId15"/>
    <p:sldId id="264" r:id="rId16"/>
    <p:sldId id="305" r:id="rId17"/>
    <p:sldId id="262" r:id="rId18"/>
    <p:sldId id="265" r:id="rId19"/>
    <p:sldId id="279" r:id="rId20"/>
    <p:sldId id="269" r:id="rId21"/>
    <p:sldId id="306" r:id="rId22"/>
  </p:sldIdLst>
  <p:sldSz cx="9144000" cy="5143500" type="screen16x9"/>
  <p:notesSz cx="6858000" cy="9144000"/>
  <p:embeddedFontLst>
    <p:embeddedFont>
      <p:font typeface="Fira Sans Condensed Light" panose="020B0604020202020204" charset="0"/>
      <p:regular r:id="rId24"/>
      <p:bold r:id="rId25"/>
      <p:italic r:id="rId26"/>
      <p:boldItalic r:id="rId27"/>
    </p:embeddedFont>
    <p:embeddedFont>
      <p:font typeface="Advent Pro Light" panose="020B0604020202020204" charset="0"/>
      <p:regular r:id="rId28"/>
      <p:bold r:id="rId29"/>
    </p:embeddedFont>
    <p:embeddedFont>
      <p:font typeface="Anton" panose="020B0604020202020204" charset="0"/>
      <p:regular r:id="rId30"/>
    </p:embeddedFont>
    <p:embeddedFont>
      <p:font typeface="Cooper Black" panose="0208090404030B020404" pitchFamily="18" charset="0"/>
      <p:regular r:id="rId31"/>
    </p:embeddedFont>
    <p:embeddedFont>
      <p:font typeface="Rajdhani" panose="020B0604020202020204" charset="0"/>
      <p:regular r:id="rId32"/>
      <p:bold r:id="rId33"/>
    </p:embeddedFont>
    <p:embeddedFont>
      <p:font typeface="Josefin Slab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CC6825-24F1-4ECE-8D75-FAB540A6DBC4}">
  <a:tblStyle styleId="{E8CC6825-24F1-4ECE-8D75-FAB540A6DB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638979"/>
            <a:ext cx="4116405" cy="33270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Rajdhani"/>
                <a:ea typeface="Rajdhani"/>
                <a:cs typeface="Rajdhani"/>
                <a:sym typeface="Rajdhani"/>
              </a:rPr>
              <a:t>NATURAL LANGUAGE PROCESSING</a:t>
            </a:r>
            <a:r>
              <a:rPr lang="en" dirty="0" smtClean="0">
                <a:latin typeface="Rajdhani"/>
                <a:ea typeface="Rajdhani"/>
                <a:cs typeface="Rajdhani"/>
                <a:sym typeface="Rajdhani"/>
              </a:rPr>
              <a:t/>
            </a:r>
            <a:br>
              <a:rPr lang="en" dirty="0" smtClean="0">
                <a:latin typeface="Rajdhani"/>
                <a:ea typeface="Rajdhani"/>
                <a:cs typeface="Rajdhani"/>
                <a:sym typeface="Rajdhani"/>
              </a:rPr>
            </a:b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4"/>
            <a:ext cx="3384900" cy="1257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Anton" panose="020B0604020202020204" charset="0"/>
                <a:ea typeface="Fira Sans Condensed Light"/>
                <a:cs typeface="Fira Sans Condensed Light"/>
                <a:sym typeface="Fira Sans Condensed Light"/>
              </a:rPr>
              <a:t>M.FURQAN AHMAD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Anton" panose="020B0604020202020204" charset="0"/>
                <a:ea typeface="Fira Sans Condensed Light"/>
                <a:cs typeface="Fira Sans Condensed Light"/>
                <a:sym typeface="Fira Sans Condensed Light"/>
              </a:rPr>
              <a:t>FA19-BST-002</a:t>
            </a:r>
            <a:endParaRPr sz="3200" dirty="0">
              <a:latin typeface="Anton" panose="020B0604020202020204" charset="0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3843219" y="444755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142155" y="1434600"/>
            <a:ext cx="4001845" cy="16701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TOKENIZATION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24880" y="1208439"/>
            <a:ext cx="45573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sz="1800" b="1" dirty="0" smtClean="0"/>
              <a:t>TOKENIZATION is the first step step in NLP</a:t>
            </a:r>
            <a:endParaRPr sz="1800" b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177871" y="1912079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75483" y="1602889"/>
            <a:ext cx="4494550" cy="2106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b="1" dirty="0" smtClean="0"/>
              <a:t>Normalize words into base form or root form</a:t>
            </a:r>
            <a:endParaRPr lang="en-US" sz="1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57308" y="1434600"/>
            <a:ext cx="3140020" cy="2274300"/>
          </a:xfrm>
        </p:spPr>
        <p:txBody>
          <a:bodyPr/>
          <a:lstStyle/>
          <a:p>
            <a:r>
              <a:rPr lang="en-US" dirty="0" smtClean="0"/>
              <a:t>STEMMING</a:t>
            </a:r>
            <a:endParaRPr lang="en-US" dirty="0"/>
          </a:p>
        </p:txBody>
      </p:sp>
      <p:cxnSp>
        <p:nvCxnSpPr>
          <p:cNvPr id="4" name="Google Shape;137;p27"/>
          <p:cNvCxnSpPr/>
          <p:nvPr/>
        </p:nvCxnSpPr>
        <p:spPr>
          <a:xfrm>
            <a:off x="5217458" y="2161022"/>
            <a:ext cx="3445" cy="821455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9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099" y="1706850"/>
            <a:ext cx="4053919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/>
              <a:t>AFFECT</a:t>
            </a:r>
            <a:endParaRPr sz="96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AFFECTATION</a:t>
            </a: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5" y="1876287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AFFECTS</a:t>
            </a:r>
            <a:endParaRPr sz="2000" b="1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AFFECTIONS</a:t>
            </a:r>
            <a:endParaRPr sz="2000" b="1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6255975" y="335413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AFFECTED</a:t>
            </a:r>
            <a:endParaRPr sz="2000" b="1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6263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stCxn id="149" idx="3"/>
            <a:endCxn id="146" idx="1"/>
          </p:cNvCxnSpPr>
          <p:nvPr/>
        </p:nvCxnSpPr>
        <p:spPr>
          <a:xfrm flipV="1">
            <a:off x="6047475" y="2189487"/>
            <a:ext cx="208550" cy="1266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 flipV="1">
            <a:off x="6047475" y="2939525"/>
            <a:ext cx="208550" cy="1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stCxn id="151" idx="3"/>
            <a:endCxn id="148" idx="1"/>
          </p:cNvCxnSpPr>
          <p:nvPr/>
        </p:nvCxnSpPr>
        <p:spPr>
          <a:xfrm flipV="1">
            <a:off x="6047475" y="3667339"/>
            <a:ext cx="208500" cy="1508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" y="1541721"/>
            <a:ext cx="4658061" cy="21671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b="1" dirty="0" smtClean="0"/>
              <a:t>It takes into consideration the more logical concept of the word</a:t>
            </a:r>
            <a:endParaRPr lang="en-US" sz="1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5284" y="1434600"/>
            <a:ext cx="4253022" cy="2274300"/>
          </a:xfrm>
        </p:spPr>
        <p:txBody>
          <a:bodyPr/>
          <a:lstStyle/>
          <a:p>
            <a:r>
              <a:rPr lang="en-US" dirty="0" smtClean="0"/>
              <a:t>LEMMATIZATION</a:t>
            </a:r>
            <a:endParaRPr lang="en-US" dirty="0"/>
          </a:p>
        </p:txBody>
      </p:sp>
      <p:cxnSp>
        <p:nvCxnSpPr>
          <p:cNvPr id="4" name="Google Shape;137;p27"/>
          <p:cNvCxnSpPr/>
          <p:nvPr/>
        </p:nvCxnSpPr>
        <p:spPr>
          <a:xfrm>
            <a:off x="4795284" y="1904104"/>
            <a:ext cx="0" cy="128016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343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89486"/>
            <a:ext cx="4710222" cy="1247163"/>
          </a:xfrm>
        </p:spPr>
        <p:txBody>
          <a:bodyPr/>
          <a:lstStyle/>
          <a:p>
            <a:pPr algn="l"/>
            <a:r>
              <a:rPr lang="en-US" dirty="0" smtClean="0"/>
              <a:t>LEMMATIZATION</a:t>
            </a:r>
            <a:endParaRPr lang="en-US" dirty="0"/>
          </a:p>
        </p:txBody>
      </p:sp>
      <p:cxnSp>
        <p:nvCxnSpPr>
          <p:cNvPr id="4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152;p28"/>
          <p:cNvCxnSpPr/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53;p28"/>
          <p:cNvCxnSpPr/>
          <p:nvPr/>
        </p:nvCxnSpPr>
        <p:spPr>
          <a:xfrm flipV="1">
            <a:off x="6047475" y="2189487"/>
            <a:ext cx="208550" cy="1266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54;p28"/>
          <p:cNvCxnSpPr/>
          <p:nvPr/>
        </p:nvCxnSpPr>
        <p:spPr>
          <a:xfrm flipV="1">
            <a:off x="6047475" y="2939525"/>
            <a:ext cx="208550" cy="1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55;p28"/>
          <p:cNvCxnSpPr>
            <a:endCxn id="16" idx="1"/>
          </p:cNvCxnSpPr>
          <p:nvPr/>
        </p:nvCxnSpPr>
        <p:spPr>
          <a:xfrm flipV="1">
            <a:off x="6047475" y="3675295"/>
            <a:ext cx="306715" cy="713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4;p28"/>
          <p:cNvSpPr txBox="1"/>
          <p:nvPr/>
        </p:nvSpPr>
        <p:spPr>
          <a:xfrm>
            <a:off x="3305675" y="1171250"/>
            <a:ext cx="274177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Group together different inflected forms of a word, called Lema  </a:t>
            </a:r>
            <a:endParaRPr b="1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7;p28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Output is a proper word </a:t>
            </a:r>
            <a:endParaRPr b="1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45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" name="Google Shape;149;p28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" name="Google Shape;151;p28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" name="Google Shape;146;p28"/>
          <p:cNvSpPr txBox="1"/>
          <p:nvPr/>
        </p:nvSpPr>
        <p:spPr>
          <a:xfrm>
            <a:off x="6308163" y="196295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It maps simmilar words into one common root</a:t>
            </a:r>
            <a:endParaRPr b="1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50;p28"/>
          <p:cNvSpPr txBox="1"/>
          <p:nvPr/>
        </p:nvSpPr>
        <p:spPr>
          <a:xfrm>
            <a:off x="6256025" y="26263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" name="Google Shape;150;p28"/>
          <p:cNvSpPr txBox="1"/>
          <p:nvPr/>
        </p:nvSpPr>
        <p:spPr>
          <a:xfrm>
            <a:off x="6354190" y="3354965"/>
            <a:ext cx="2063700" cy="64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G</a:t>
            </a:r>
            <a:r>
              <a:rPr lang="en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one, went and going into go </a:t>
            </a:r>
            <a:endParaRPr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2821115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844971" y="273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POS TAGS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/>
              <a:t> 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220584" y="1832908"/>
            <a:ext cx="2062989" cy="565629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/>
              <a:t> 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/>
              <a:t> 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rot="10800000" flipV="1">
            <a:off x="5172574" y="2115723"/>
            <a:ext cx="1048010" cy="12621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Adjective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226167" y="1765872"/>
            <a:ext cx="2057408" cy="689746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INTERJECTION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3232947"/>
            <a:ext cx="2208600" cy="755236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Pronoun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38" name="Google Shape;638;p32"/>
          <p:cNvCxnSpPr/>
          <p:nvPr/>
        </p:nvCxnSpPr>
        <p:spPr>
          <a:xfrm flipV="1">
            <a:off x="3494493" y="2840600"/>
            <a:ext cx="568932" cy="925964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40" name="Google Shape;638;p32"/>
          <p:cNvCxnSpPr/>
          <p:nvPr/>
        </p:nvCxnSpPr>
        <p:spPr>
          <a:xfrm>
            <a:off x="4060796" y="1824660"/>
            <a:ext cx="2629" cy="101594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2" name="Google Shape;639;p32"/>
          <p:cNvSpPr txBox="1">
            <a:spLocks/>
          </p:cNvSpPr>
          <p:nvPr/>
        </p:nvSpPr>
        <p:spPr>
          <a:xfrm>
            <a:off x="2798581" y="3582818"/>
            <a:ext cx="936899" cy="76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n-US" sz="1600" b="1" dirty="0" smtClean="0">
                <a:latin typeface="Rajdhani"/>
                <a:ea typeface="Rajdhani"/>
                <a:cs typeface="Rajdhani"/>
                <a:sym typeface="Rajdhani"/>
              </a:rPr>
              <a:t>Noun</a:t>
            </a:r>
            <a:endParaRPr lang="en-US"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3" name="Google Shape;639;p32"/>
          <p:cNvSpPr txBox="1">
            <a:spLocks/>
          </p:cNvSpPr>
          <p:nvPr/>
        </p:nvSpPr>
        <p:spPr>
          <a:xfrm>
            <a:off x="2250228" y="1288056"/>
            <a:ext cx="2208600" cy="10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n-US" sz="1600" b="1" dirty="0" smtClean="0">
                <a:latin typeface="Rajdhani"/>
                <a:ea typeface="Rajdhani"/>
                <a:cs typeface="Rajdhani"/>
                <a:sym typeface="Rajdhani"/>
              </a:rPr>
              <a:t>Verb</a:t>
            </a:r>
            <a:endParaRPr lang="en-US"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46" name="Google Shape;638;p32"/>
          <p:cNvCxnSpPr/>
          <p:nvPr/>
        </p:nvCxnSpPr>
        <p:spPr>
          <a:xfrm flipH="1">
            <a:off x="4063425" y="1765872"/>
            <a:ext cx="1073364" cy="107472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8" name="Google Shape;641;p32"/>
          <p:cNvSpPr txBox="1">
            <a:spLocks/>
          </p:cNvSpPr>
          <p:nvPr/>
        </p:nvSpPr>
        <p:spPr>
          <a:xfrm>
            <a:off x="5119076" y="1168039"/>
            <a:ext cx="2208600" cy="75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  <a:buFont typeface="Fira Sans Condensed Light"/>
              <a:buNone/>
            </a:pPr>
            <a:r>
              <a:rPr lang="en-US" sz="1600" b="1" dirty="0" smtClean="0">
                <a:latin typeface="Rajdhani"/>
                <a:ea typeface="Rajdhani"/>
                <a:cs typeface="Rajdhani"/>
                <a:sym typeface="Rajdhani"/>
              </a:rPr>
              <a:t>Adverb</a:t>
            </a:r>
            <a:endParaRPr lang="en-US"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build="p"/>
      <p:bldP spid="634" grpId="0" build="p"/>
      <p:bldP spid="635" grpId="0" build="p"/>
      <p:bldP spid="639" grpId="0" build="p"/>
      <p:bldP spid="640" grpId="0" build="p"/>
      <p:bldP spid="641" grpId="0" build="p"/>
      <p:bldP spid="242" grpId="0"/>
      <p:bldP spid="243" grpId="0"/>
      <p:bldP spid="2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09028"/>
            <a:ext cx="9143999" cy="2274300"/>
          </a:xfrm>
        </p:spPr>
        <p:txBody>
          <a:bodyPr/>
          <a:lstStyle/>
          <a:p>
            <a:pPr algn="ctr"/>
            <a:r>
              <a:rPr lang="en-US" dirty="0"/>
              <a:t>NAMED ENTITY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2989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/>
              <a:t>CHUNKS</a:t>
            </a:r>
            <a:endParaRPr sz="8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49" y="3290550"/>
            <a:ext cx="3715887" cy="119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Picking up individual pieces of information and grouping them into bigger pieces</a:t>
            </a:r>
            <a:endParaRPr b="1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3609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CHUNKING</a:t>
            </a:r>
            <a:endParaRPr sz="6000" dirty="0"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1224166168"/>
              </p:ext>
            </p:extLst>
          </p:nvPr>
        </p:nvGraphicFramePr>
        <p:xfrm>
          <a:off x="1248350" y="1786269"/>
          <a:ext cx="6647300" cy="1743739"/>
        </p:xfrm>
        <a:graphic>
          <a:graphicData uri="http://schemas.openxmlformats.org/drawingml/2006/table">
            <a:tbl>
              <a:tblPr>
                <a:noFill/>
                <a:tableStyleId>{E8CC6825-24F1-4ECE-8D75-FAB540A6DBC4}</a:tableStyleId>
              </a:tblPr>
              <a:tblGrid>
                <a:gridCol w="16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3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 smtClean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We</a:t>
                      </a:r>
                      <a:endParaRPr sz="30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 smtClean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Caught</a:t>
                      </a:r>
                      <a:endParaRPr sz="30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 smtClean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the</a:t>
                      </a:r>
                      <a:endParaRPr sz="30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 smtClean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Panther</a:t>
                      </a:r>
                      <a:endParaRPr sz="30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3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Preposition </a:t>
                      </a:r>
                      <a:endParaRPr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Verb </a:t>
                      </a:r>
                      <a:endParaRPr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Article </a:t>
                      </a:r>
                      <a:endParaRPr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Noun </a:t>
                      </a:r>
                      <a:endParaRPr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20100" y="223283"/>
            <a:ext cx="7704000" cy="659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NLTK</a:t>
            </a:r>
            <a:endParaRPr sz="7200" dirty="0">
              <a:solidFill>
                <a:srgbClr val="F3F3F3"/>
              </a:solidFill>
            </a:endParaRPr>
          </a:p>
        </p:txBody>
      </p:sp>
      <p:pic>
        <p:nvPicPr>
          <p:cNvPr id="1793" name="Google Shape;17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37413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7"/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5876249" y="110578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/>
              <a:t>WHAT IS NLP ?</a:t>
            </a:r>
            <a:endParaRPr sz="66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506681"/>
            <a:ext cx="7704000" cy="3251793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2"/>
            <a:ext cx="9144000" cy="515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9246" y="2264734"/>
            <a:ext cx="3224679" cy="1297172"/>
          </a:xfrm>
        </p:spPr>
        <p:txBody>
          <a:bodyPr/>
          <a:lstStyle/>
          <a:p>
            <a:pPr marL="50165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</a:t>
            </a:r>
          </a:p>
          <a:p>
            <a:pPr marL="50165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REPLICATE</a:t>
            </a:r>
          </a:p>
          <a:p>
            <a:pPr marL="50165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NLP </a:t>
            </a:r>
            <a:endParaRPr lang="en-US" sz="8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65" y="1913859"/>
            <a:ext cx="3210811" cy="22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91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6056" y="509825"/>
            <a:ext cx="7817944" cy="4059050"/>
          </a:xfrm>
        </p:spPr>
        <p:txBody>
          <a:bodyPr/>
          <a:lstStyle/>
          <a:p>
            <a:pPr marL="158750" indent="0" algn="ctr">
              <a:buNone/>
            </a:pPr>
            <a:r>
              <a:rPr lang="en-US" sz="7200" b="1" dirty="0" smtClean="0">
                <a:latin typeface="Cooper Black" panose="0208090404030B020404" pitchFamily="18" charset="0"/>
              </a:rPr>
              <a:t>APPLICATIONS</a:t>
            </a:r>
          </a:p>
          <a:p>
            <a:pPr algn="ctr"/>
            <a:r>
              <a:rPr lang="en-US" sz="9600" b="1" dirty="0">
                <a:latin typeface="Cooper Black" panose="0208090404030B020404" pitchFamily="18" charset="0"/>
              </a:rPr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346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SENTIMENTAL ANALYSIS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CHATBOTS 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SPEECH RECOGNITION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TRANSLATION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8" t="29279" r="4857" b="31711"/>
          <a:stretch/>
        </p:blipFill>
        <p:spPr>
          <a:xfrm>
            <a:off x="1500837" y="2007966"/>
            <a:ext cx="1944000" cy="46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4" r="16999"/>
          <a:stretch/>
        </p:blipFill>
        <p:spPr>
          <a:xfrm>
            <a:off x="6374587" y="787075"/>
            <a:ext cx="1620000" cy="175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6" b="38510"/>
          <a:stretch/>
        </p:blipFill>
        <p:spPr>
          <a:xfrm>
            <a:off x="2711740" y="3424962"/>
            <a:ext cx="2619375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5" r="20553"/>
          <a:stretch/>
        </p:blipFill>
        <p:spPr>
          <a:xfrm>
            <a:off x="6603675" y="3424962"/>
            <a:ext cx="1836000" cy="15621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 build="p"/>
      <p:bldP spid="117" grpId="0"/>
      <p:bldP spid="118" grpId="0" build="p"/>
      <p:bldP spid="119" grpId="0"/>
      <p:bldP spid="120" grpId="0" build="p"/>
      <p:bldP spid="121" grpId="0"/>
      <p:bldP spid="122" grpId="0" build="p"/>
      <p:bldP spid="123" grpId="0"/>
      <p:bldP spid="1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 smtClean="0"/>
              <a:t>KEYWORD SEARCHING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 smtClean="0"/>
              <a:t>ADVERTISEMENT MATCHING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80" y="1751637"/>
            <a:ext cx="1214013" cy="859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97" y="1057031"/>
            <a:ext cx="1922966" cy="1445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55" y="3521741"/>
            <a:ext cx="2591808" cy="16081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4" y="3521741"/>
            <a:ext cx="3018186" cy="16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build="p"/>
      <p:bldP spid="6" grpId="0"/>
      <p:bldP spid="7" grpId="0" build="p"/>
      <p:bldP spid="8" grpId="0"/>
      <p:bldP spid="9" grpId="0" build="p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670925" y="25957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NATURAL LANGUAGE UNDERSTANDING</a:t>
            </a:r>
            <a:endParaRPr sz="1800" b="1"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69563" y="2562098"/>
            <a:ext cx="2208600" cy="7350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NATURAL LANGUAGE GENERATION</a:t>
            </a:r>
            <a:endParaRPr sz="1800" b="1" dirty="0"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COMPONENTS</a:t>
            </a:r>
            <a:endParaRPr sz="4400" dirty="0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1120659" y="2743474"/>
            <a:ext cx="379930" cy="381002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5196984" y="2743996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704436" y="257082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14578" y="2574757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  <p:bldP spid="183" grpId="0" build="p"/>
      <p:bldP spid="184" grpId="0" build="p"/>
      <p:bldP spid="18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462" y="1455263"/>
            <a:ext cx="2339100" cy="421500"/>
          </a:xfrm>
        </p:spPr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4648912" y="1455263"/>
            <a:ext cx="2339100" cy="421500"/>
          </a:xfrm>
        </p:spPr>
        <p:txBody>
          <a:bodyPr/>
          <a:lstStyle/>
          <a:p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5818462" y="2273475"/>
            <a:ext cx="2339100" cy="644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idx="4"/>
          </p:nvPr>
        </p:nvSpPr>
        <p:spPr>
          <a:xfrm>
            <a:off x="2468319" y="2918175"/>
            <a:ext cx="2339100" cy="421500"/>
          </a:xfrm>
        </p:spPr>
        <p:txBody>
          <a:bodyPr/>
          <a:lstStyle/>
          <a:p>
            <a:r>
              <a:rPr lang="en-US" dirty="0" smtClean="0"/>
              <a:t>LEMMATIZATION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 smtClean="0"/>
              <a:t>POS TAGS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 idx="8"/>
          </p:nvPr>
        </p:nvSpPr>
        <p:spPr>
          <a:xfrm>
            <a:off x="1876769" y="3254937"/>
            <a:ext cx="600000" cy="4215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idx="9"/>
          </p:nvPr>
        </p:nvSpPr>
        <p:spPr>
          <a:xfrm>
            <a:off x="447212" y="1719213"/>
            <a:ext cx="600000" cy="421500"/>
          </a:xfrm>
        </p:spPr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14"/>
          </p:nvPr>
        </p:nvSpPr>
        <p:spPr>
          <a:xfrm>
            <a:off x="3972100" y="1719213"/>
            <a:ext cx="600000" cy="421500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Google Shape;186;p31"/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sz="4400" dirty="0" smtClean="0"/>
              <a:t>STEPS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268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  <p:bldP spid="6" grpId="0"/>
      <p:bldP spid="7" grpId="0" build="p"/>
      <p:bldP spid="8" grpId="0"/>
      <p:bldP spid="9" grpId="0" build="p"/>
      <p:bldP spid="10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812" y="2431646"/>
            <a:ext cx="2339100" cy="421500"/>
          </a:xfrm>
        </p:spPr>
        <p:txBody>
          <a:bodyPr/>
          <a:lstStyle/>
          <a:p>
            <a:r>
              <a:rPr lang="en-US" dirty="0" smtClean="0"/>
              <a:t>NAMED ENTITY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9958" y="790747"/>
            <a:ext cx="2339100" cy="644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5799297" y="2426938"/>
            <a:ext cx="2339100" cy="421500"/>
          </a:xfrm>
        </p:spPr>
        <p:txBody>
          <a:bodyPr/>
          <a:lstStyle/>
          <a:p>
            <a:r>
              <a:rPr lang="en-US" dirty="0" smtClean="0"/>
              <a:t>CHUNKING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idx="9"/>
          </p:nvPr>
        </p:nvSpPr>
        <p:spPr>
          <a:xfrm>
            <a:off x="739666" y="2431646"/>
            <a:ext cx="600000" cy="42150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idx="14"/>
          </p:nvPr>
        </p:nvSpPr>
        <p:spPr>
          <a:xfrm>
            <a:off x="5042026" y="2426938"/>
            <a:ext cx="600000" cy="42150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8852</TotalTime>
  <Words>183</Words>
  <Application>Microsoft Office PowerPoint</Application>
  <PresentationFormat>On-screen Show (16:9)</PresentationFormat>
  <Paragraphs>97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Wingdings</vt:lpstr>
      <vt:lpstr>Fira Sans Condensed Light</vt:lpstr>
      <vt:lpstr>Advent Pro Light</vt:lpstr>
      <vt:lpstr>Anton</vt:lpstr>
      <vt:lpstr>Cooper Black</vt:lpstr>
      <vt:lpstr>Times New Roman</vt:lpstr>
      <vt:lpstr>Arial</vt:lpstr>
      <vt:lpstr>Rajdhani</vt:lpstr>
      <vt:lpstr>Josefin Slab</vt:lpstr>
      <vt:lpstr>Ai Tech Agency by Slidesgo</vt:lpstr>
      <vt:lpstr>NATURAL LANGUAGE PROCESSING </vt:lpstr>
      <vt:lpstr>WHAT IS NLP ?</vt:lpstr>
      <vt:lpstr>NLP </vt:lpstr>
      <vt:lpstr>PowerPoint Presentation</vt:lpstr>
      <vt:lpstr>SENTIMENTAL ANALYSIS</vt:lpstr>
      <vt:lpstr>SPELL CHECKING</vt:lpstr>
      <vt:lpstr>COMPONENTS</vt:lpstr>
      <vt:lpstr>TOKENIZATION</vt:lpstr>
      <vt:lpstr>NAMED ENTITY RECOGNITION</vt:lpstr>
      <vt:lpstr> TOKENIZATION</vt:lpstr>
      <vt:lpstr>STEMMING</vt:lpstr>
      <vt:lpstr>AFFECT</vt:lpstr>
      <vt:lpstr>LEMMATIZATION</vt:lpstr>
      <vt:lpstr>LEMMATIZATION</vt:lpstr>
      <vt:lpstr>POS TAGS</vt:lpstr>
      <vt:lpstr>NAMED ENTITY RECOGNITION</vt:lpstr>
      <vt:lpstr>CHUNKS</vt:lpstr>
      <vt:lpstr>CHUNKING</vt:lpstr>
      <vt:lpstr>NLTK</vt:lpstr>
      <vt:lpstr>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</dc:title>
  <dc:creator>Furqan Ahmad</dc:creator>
  <cp:lastModifiedBy>Furqan Ahmad</cp:lastModifiedBy>
  <cp:revision>35</cp:revision>
  <dcterms:modified xsi:type="dcterms:W3CDTF">2019-12-12T03:54:06Z</dcterms:modified>
</cp:coreProperties>
</file>